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0-5. Record initial reasoning without confirming an answer. Ask what information a fair comparison needs. The later unit rates are $2 and $1.80 per notebook.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5-11. A: 6/3 = $2 per notebook. B: 9/5 = $1.80 per notebook. Invite two methods. If students reverse division, ask which amount belongs to one notebook.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11-17. The pack sizes differ. B has the lower unit price. Ask partners to test and improve explanations. Collect a revised explanation as discussion evidence.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17-22. Answer: $0.80 per pen. If fewer than 80% are correct with units, model equal groups for three minutes in the next phase. Recheck: 4 pens for $3 gives $0.75 per pen.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22-33, including any reteaching. A requires 4 packs: $24 for 12. B requires 2 packs: $18 for 10. Support with a packs-to-notebooks list. Extension: explain when total cost and unit price answer different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Minutes 33-40. A: $1.50 per liter. B: $1.40 per liter. Accept a justified quantity or budget reason for A. Score both rates and the justification. Use the results to plan tomorrow's groups.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Which notebook offer would you choose?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2057400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965960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Offer A: 3 notebooks for $6. Offer B: 5 notebooks for $9.</a:t>
            </a:r>
            <a:endParaRPr lang="en-US" sz="2900" dirty="0"/>
          </a:p>
        </p:txBody>
      </p:sp>
      <p:sp>
        <p:nvSpPr>
          <p:cNvPr id="7" name="Shape 5"/>
          <p:cNvSpPr/>
          <p:nvPr/>
        </p:nvSpPr>
        <p:spPr>
          <a:xfrm>
            <a:off x="822960" y="395020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858768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Choose an offer. Write a reason before talking with your partner.</a:t>
            </a:r>
            <a:endParaRPr lang="en-US" sz="2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cost of one notebook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2057400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965960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 the cost per notebook for each offer. Label the units.</a:t>
            </a:r>
            <a:endParaRPr lang="en-US" sz="2900" dirty="0"/>
          </a:p>
        </p:txBody>
      </p:sp>
      <p:sp>
        <p:nvSpPr>
          <p:cNvPr id="7" name="Shape 5"/>
          <p:cNvSpPr/>
          <p:nvPr/>
        </p:nvSpPr>
        <p:spPr>
          <a:xfrm>
            <a:off x="822960" y="395020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858768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Compare methods with a partner. Why does your division make sense?</a:t>
            </a:r>
            <a:endParaRPr lang="en-US" sz="2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claim worth revising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2057400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965960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"Offer A is the better deal because 6 is less than 9."</a:t>
            </a:r>
            <a:endParaRPr lang="en-US" sz="2900" dirty="0"/>
          </a:p>
        </p:txBody>
      </p:sp>
      <p:sp>
        <p:nvSpPr>
          <p:cNvPr id="7" name="Shape 5"/>
          <p:cNvSpPr/>
          <p:nvPr/>
        </p:nvSpPr>
        <p:spPr>
          <a:xfrm>
            <a:off x="822960" y="395020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858768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does this comparison miss? Rewrite it with evidence about unit price.</a:t>
            </a:r>
            <a:endParaRPr lang="en-US" sz="2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independent check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2057400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965960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pack of 5 pens costs $4. What is the cost per pen?</a:t>
            </a:r>
            <a:endParaRPr lang="en-US" sz="2900" dirty="0"/>
          </a:p>
        </p:txBody>
      </p:sp>
      <p:sp>
        <p:nvSpPr>
          <p:cNvPr id="7" name="Shape 5"/>
          <p:cNvSpPr/>
          <p:nvPr/>
        </p:nvSpPr>
        <p:spPr>
          <a:xfrm>
            <a:off x="822960" y="395020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858768"/>
            <a:ext cx="10104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9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Show the division. Label your result. Everyone answers independently.</a:t>
            </a:r>
            <a:endParaRPr lang="en-US" sz="2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club needs exactly 10 notebooks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1947672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856232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A: 3 notebooks for $6. B: 5 notebooks for $9. You must buy whole packs.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822960" y="340156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310128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Compare buying only A packs with buying only B packs. Give total cost and quantity received.</a:t>
            </a:r>
            <a:endParaRPr lang="en-US" sz="2600" dirty="0"/>
          </a:p>
        </p:txBody>
      </p:sp>
      <p:sp>
        <p:nvSpPr>
          <p:cNvPr id="9" name="Shape 7"/>
          <p:cNvSpPr/>
          <p:nvPr/>
        </p:nvSpPr>
        <p:spPr>
          <a:xfrm>
            <a:off x="822960" y="4855464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97280" y="4764024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Which purchase do you recommend? Explain how it meets the club's needs.</a:t>
            </a:r>
            <a:endParaRPr lang="en-US" sz="2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4F46E5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658368"/>
            <a:ext cx="106070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1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evidence of learning</a:t>
            </a:r>
            <a:endParaRPr lang="en-US" sz="3100" dirty="0"/>
          </a:p>
        </p:txBody>
      </p:sp>
      <p:sp>
        <p:nvSpPr>
          <p:cNvPr id="4" name="Shape 2"/>
          <p:cNvSpPr/>
          <p:nvPr/>
        </p:nvSpPr>
        <p:spPr>
          <a:xfrm>
            <a:off x="822960" y="1517904"/>
            <a:ext cx="10561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1947672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1856232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Juice A: $4.50 for 3 liters. Juice B: $7 for 5 liters.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822960" y="3401568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97280" y="3310128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 both costs per liter. Which is lower? Why might someone still buy the other offer?</a:t>
            </a:r>
            <a:endParaRPr lang="en-US" sz="2600" dirty="0"/>
          </a:p>
        </p:txBody>
      </p:sp>
      <p:sp>
        <p:nvSpPr>
          <p:cNvPr id="9" name="Shape 7"/>
          <p:cNvSpPr/>
          <p:nvPr/>
        </p:nvSpPr>
        <p:spPr>
          <a:xfrm>
            <a:off x="822960" y="4855464"/>
            <a:ext cx="73152" cy="493776"/>
          </a:xfrm>
          <a:prstGeom prst="rect">
            <a:avLst/>
          </a:prstGeom>
          <a:solidFill>
            <a:srgbClr val="4F46E5"/>
          </a:solidFill>
          <a:ln w="12700">
            <a:solidFill>
              <a:srgbClr val="4F46E5">
                <a:alpha val="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97280" y="4764024"/>
            <a:ext cx="101041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 your units, calculations, and explanation before submitting.</a:t>
            </a:r>
            <a:endParaRPr lang="en-US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Which notebook offer is the better buy?</dc:title>
  <dc:subject>Classroom lesson slides</dc:subject>
  <dc:creator/>
  <cp:lastModifiedBy/>
  <cp:revision>1</cp:revision>
  <dcterms:created xsi:type="dcterms:W3CDTF">2026-09-12T20:00:34Z</dcterms:created>
  <dcterms:modified xsi:type="dcterms:W3CDTF">2026-09-12T20:00:34Z</dcterms:modified>
</cp:coreProperties>
</file>